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80" r:id="rId6"/>
    <p:sldId id="281" r:id="rId7"/>
    <p:sldId id="282" r:id="rId8"/>
    <p:sldId id="283" r:id="rId9"/>
  </p:sldIdLst>
  <p:sldSz cx="12192000" cy="6858000"/>
  <p:notesSz cx="6858000" cy="9144000"/>
  <p:defaultTextStyle>
    <a:defPPr>
      <a:defRPr lang="en-GB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F573377-1911-48EA-A458-644E1164476D}" v="15" dt="2025-11-30T16:43:18.93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67" autoAdjust="0"/>
    <p:restoredTop sz="94660"/>
  </p:normalViewPr>
  <p:slideViewPr>
    <p:cSldViewPr snapToGrid="0">
      <p:cViewPr varScale="1">
        <p:scale>
          <a:sx n="82" d="100"/>
          <a:sy n="82" d="100"/>
        </p:scale>
        <p:origin x="75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nny Tilford" userId="1700ab20-2b1c-4e6c-8c80-166aa5a5c274" providerId="ADAL" clId="{895E349F-E8A4-4665-A7D8-59DC0CD87049}"/>
    <pc:docChg chg="undo custSel addSld delSld modSld sldOrd">
      <pc:chgData name="Jonny Tilford" userId="1700ab20-2b1c-4e6c-8c80-166aa5a5c274" providerId="ADAL" clId="{895E349F-E8A4-4665-A7D8-59DC0CD87049}" dt="2025-11-30T16:43:18.923" v="1542" actId="1076"/>
      <pc:docMkLst>
        <pc:docMk/>
      </pc:docMkLst>
      <pc:sldChg chg="addSp delSp modSp mod">
        <pc:chgData name="Jonny Tilford" userId="1700ab20-2b1c-4e6c-8c80-166aa5a5c274" providerId="ADAL" clId="{895E349F-E8A4-4665-A7D8-59DC0CD87049}" dt="2025-11-30T16:36:07.426" v="1523" actId="20577"/>
        <pc:sldMkLst>
          <pc:docMk/>
          <pc:sldMk cId="3629804667" sldId="257"/>
        </pc:sldMkLst>
        <pc:spChg chg="mod">
          <ac:chgData name="Jonny Tilford" userId="1700ab20-2b1c-4e6c-8c80-166aa5a5c274" providerId="ADAL" clId="{895E349F-E8A4-4665-A7D8-59DC0CD87049}" dt="2025-11-30T16:36:07.426" v="1523" actId="20577"/>
          <ac:spMkLst>
            <pc:docMk/>
            <pc:sldMk cId="3629804667" sldId="257"/>
            <ac:spMk id="2" creationId="{04D34E85-657A-84C0-3149-06E3FEB7E27D}"/>
          </ac:spMkLst>
        </pc:spChg>
        <pc:picChg chg="add mod">
          <ac:chgData name="Jonny Tilford" userId="1700ab20-2b1c-4e6c-8c80-166aa5a5c274" providerId="ADAL" clId="{895E349F-E8A4-4665-A7D8-59DC0CD87049}" dt="2025-11-19T13:37:15.074" v="1309" actId="1036"/>
          <ac:picMkLst>
            <pc:docMk/>
            <pc:sldMk cId="3629804667" sldId="257"/>
            <ac:picMk id="1030" creationId="{44697D92-3670-C600-F909-710E447FD695}"/>
          </ac:picMkLst>
        </pc:picChg>
      </pc:sldChg>
      <pc:sldChg chg="addSp delSp modSp add mod">
        <pc:chgData name="Jonny Tilford" userId="1700ab20-2b1c-4e6c-8c80-166aa5a5c274" providerId="ADAL" clId="{895E349F-E8A4-4665-A7D8-59DC0CD87049}" dt="2025-11-30T16:37:05.440" v="1527"/>
        <pc:sldMkLst>
          <pc:docMk/>
          <pc:sldMk cId="1479833187" sldId="280"/>
        </pc:sldMkLst>
        <pc:picChg chg="add del mod">
          <ac:chgData name="Jonny Tilford" userId="1700ab20-2b1c-4e6c-8c80-166aa5a5c274" providerId="ADAL" clId="{895E349F-E8A4-4665-A7D8-59DC0CD87049}" dt="2025-11-30T16:36:11.748" v="1525" actId="478"/>
          <ac:picMkLst>
            <pc:docMk/>
            <pc:sldMk cId="1479833187" sldId="280"/>
            <ac:picMk id="7" creationId="{57B01AE5-D087-0B77-B2CC-0BA96CBD8575}"/>
          </ac:picMkLst>
        </pc:picChg>
        <pc:picChg chg="add">
          <ac:chgData name="Jonny Tilford" userId="1700ab20-2b1c-4e6c-8c80-166aa5a5c274" providerId="ADAL" clId="{895E349F-E8A4-4665-A7D8-59DC0CD87049}" dt="2025-11-30T16:37:05.440" v="1527"/>
          <ac:picMkLst>
            <pc:docMk/>
            <pc:sldMk cId="1479833187" sldId="280"/>
            <ac:picMk id="1026" creationId="{EAAFCFFA-30AD-7077-1991-9DD12CF6884F}"/>
          </ac:picMkLst>
        </pc:picChg>
        <pc:picChg chg="add del mod">
          <ac:chgData name="Jonny Tilford" userId="1700ab20-2b1c-4e6c-8c80-166aa5a5c274" providerId="ADAL" clId="{895E349F-E8A4-4665-A7D8-59DC0CD87049}" dt="2025-11-30T16:36:10.649" v="1524" actId="478"/>
          <ac:picMkLst>
            <pc:docMk/>
            <pc:sldMk cId="1479833187" sldId="280"/>
            <ac:picMk id="1036" creationId="{4EF53F33-7AA0-D07D-5CDA-493423967E3A}"/>
          </ac:picMkLst>
        </pc:picChg>
        <pc:picChg chg="add del mod">
          <ac:chgData name="Jonny Tilford" userId="1700ab20-2b1c-4e6c-8c80-166aa5a5c274" providerId="ADAL" clId="{895E349F-E8A4-4665-A7D8-59DC0CD87049}" dt="2025-11-30T16:36:12.870" v="1526" actId="478"/>
          <ac:picMkLst>
            <pc:docMk/>
            <pc:sldMk cId="1479833187" sldId="280"/>
            <ac:picMk id="1038" creationId="{649A5D74-D6D2-8B2B-52A6-4A33CA1E8141}"/>
          </ac:picMkLst>
        </pc:picChg>
      </pc:sldChg>
      <pc:sldChg chg="addSp delSp modSp add">
        <pc:chgData name="Jonny Tilford" userId="1700ab20-2b1c-4e6c-8c80-166aa5a5c274" providerId="ADAL" clId="{895E349F-E8A4-4665-A7D8-59DC0CD87049}" dt="2025-11-30T16:40:15.540" v="1532" actId="1076"/>
        <pc:sldMkLst>
          <pc:docMk/>
          <pc:sldMk cId="2115072597" sldId="281"/>
        </pc:sldMkLst>
        <pc:picChg chg="del">
          <ac:chgData name="Jonny Tilford" userId="1700ab20-2b1c-4e6c-8c80-166aa5a5c274" providerId="ADAL" clId="{895E349F-E8A4-4665-A7D8-59DC0CD87049}" dt="2025-11-30T16:37:14.521" v="1529" actId="478"/>
          <ac:picMkLst>
            <pc:docMk/>
            <pc:sldMk cId="2115072597" sldId="281"/>
            <ac:picMk id="1026" creationId="{EB4DB742-689F-4496-6A0E-5F08A397EBDF}"/>
          </ac:picMkLst>
        </pc:picChg>
        <pc:picChg chg="add mod">
          <ac:chgData name="Jonny Tilford" userId="1700ab20-2b1c-4e6c-8c80-166aa5a5c274" providerId="ADAL" clId="{895E349F-E8A4-4665-A7D8-59DC0CD87049}" dt="2025-11-30T16:40:15.540" v="1532" actId="1076"/>
          <ac:picMkLst>
            <pc:docMk/>
            <pc:sldMk cId="2115072597" sldId="281"/>
            <ac:picMk id="2050" creationId="{BF50E5D6-909C-3A5F-349B-AF2F7650F12D}"/>
          </ac:picMkLst>
        </pc:picChg>
      </pc:sldChg>
      <pc:sldChg chg="addSp delSp modSp add">
        <pc:chgData name="Jonny Tilford" userId="1700ab20-2b1c-4e6c-8c80-166aa5a5c274" providerId="ADAL" clId="{895E349F-E8A4-4665-A7D8-59DC0CD87049}" dt="2025-11-30T16:41:23.376" v="1537" actId="1076"/>
        <pc:sldMkLst>
          <pc:docMk/>
          <pc:sldMk cId="2700064697" sldId="282"/>
        </pc:sldMkLst>
        <pc:picChg chg="del">
          <ac:chgData name="Jonny Tilford" userId="1700ab20-2b1c-4e6c-8c80-166aa5a5c274" providerId="ADAL" clId="{895E349F-E8A4-4665-A7D8-59DC0CD87049}" dt="2025-11-30T16:41:15.492" v="1534" actId="478"/>
          <ac:picMkLst>
            <pc:docMk/>
            <pc:sldMk cId="2700064697" sldId="282"/>
            <ac:picMk id="2050" creationId="{E8FFCAD8-CF50-0EE4-E4DC-7935C91CF958}"/>
          </ac:picMkLst>
        </pc:picChg>
        <pc:picChg chg="add mod">
          <ac:chgData name="Jonny Tilford" userId="1700ab20-2b1c-4e6c-8c80-166aa5a5c274" providerId="ADAL" clId="{895E349F-E8A4-4665-A7D8-59DC0CD87049}" dt="2025-11-30T16:41:23.376" v="1537" actId="1076"/>
          <ac:picMkLst>
            <pc:docMk/>
            <pc:sldMk cId="2700064697" sldId="282"/>
            <ac:picMk id="3074" creationId="{6931C524-3F44-6E06-0D69-D216879F1D0F}"/>
          </ac:picMkLst>
        </pc:picChg>
      </pc:sldChg>
      <pc:sldChg chg="addSp delSp modSp add">
        <pc:chgData name="Jonny Tilford" userId="1700ab20-2b1c-4e6c-8c80-166aa5a5c274" providerId="ADAL" clId="{895E349F-E8A4-4665-A7D8-59DC0CD87049}" dt="2025-11-30T16:43:18.923" v="1542" actId="1076"/>
        <pc:sldMkLst>
          <pc:docMk/>
          <pc:sldMk cId="949157486" sldId="283"/>
        </pc:sldMkLst>
        <pc:picChg chg="del">
          <ac:chgData name="Jonny Tilford" userId="1700ab20-2b1c-4e6c-8c80-166aa5a5c274" providerId="ADAL" clId="{895E349F-E8A4-4665-A7D8-59DC0CD87049}" dt="2025-11-30T16:43:12.608" v="1539" actId="478"/>
          <ac:picMkLst>
            <pc:docMk/>
            <pc:sldMk cId="949157486" sldId="283"/>
            <ac:picMk id="3074" creationId="{9461BAF9-068B-3517-2B35-FE6D244AC767}"/>
          </ac:picMkLst>
        </pc:picChg>
        <pc:picChg chg="add mod">
          <ac:chgData name="Jonny Tilford" userId="1700ab20-2b1c-4e6c-8c80-166aa5a5c274" providerId="ADAL" clId="{895E349F-E8A4-4665-A7D8-59DC0CD87049}" dt="2025-11-30T16:43:18.923" v="1542" actId="1076"/>
          <ac:picMkLst>
            <pc:docMk/>
            <pc:sldMk cId="949157486" sldId="283"/>
            <ac:picMk id="4098" creationId="{D1634AF1-2EFC-5375-8706-880B564D9A78}"/>
          </ac:picMkLst>
        </pc:picChg>
      </pc:sldChg>
      <pc:sldChg chg="addSp delSp modSp add del mod">
        <pc:chgData name="Jonny Tilford" userId="1700ab20-2b1c-4e6c-8c80-166aa5a5c274" providerId="ADAL" clId="{895E349F-E8A4-4665-A7D8-59DC0CD87049}" dt="2025-11-30T16:35:51.187" v="1488" actId="47"/>
        <pc:sldMkLst>
          <pc:docMk/>
          <pc:sldMk cId="4050530982" sldId="286"/>
        </pc:sldMkLst>
      </pc:sldChg>
      <pc:sldChg chg="addSp delSp modSp add del mod">
        <pc:chgData name="Jonny Tilford" userId="1700ab20-2b1c-4e6c-8c80-166aa5a5c274" providerId="ADAL" clId="{895E349F-E8A4-4665-A7D8-59DC0CD87049}" dt="2025-11-30T16:35:51.353" v="1489" actId="47"/>
        <pc:sldMkLst>
          <pc:docMk/>
          <pc:sldMk cId="2834167327" sldId="287"/>
        </pc:sldMkLst>
      </pc:sldChg>
      <pc:sldChg chg="addSp delSp modSp add del">
        <pc:chgData name="Jonny Tilford" userId="1700ab20-2b1c-4e6c-8c80-166aa5a5c274" providerId="ADAL" clId="{895E349F-E8A4-4665-A7D8-59DC0CD87049}" dt="2025-11-30T16:35:50.681" v="1485" actId="47"/>
        <pc:sldMkLst>
          <pc:docMk/>
          <pc:sldMk cId="236675275" sldId="288"/>
        </pc:sldMkLst>
      </pc:sldChg>
      <pc:sldChg chg="addSp delSp modSp add del mod">
        <pc:chgData name="Jonny Tilford" userId="1700ab20-2b1c-4e6c-8c80-166aa5a5c274" providerId="ADAL" clId="{895E349F-E8A4-4665-A7D8-59DC0CD87049}" dt="2025-11-30T16:35:50.865" v="1486" actId="47"/>
        <pc:sldMkLst>
          <pc:docMk/>
          <pc:sldMk cId="2896278479" sldId="289"/>
        </pc:sldMkLst>
      </pc:sldChg>
      <pc:sldChg chg="addSp delSp modSp add del mod">
        <pc:chgData name="Jonny Tilford" userId="1700ab20-2b1c-4e6c-8c80-166aa5a5c274" providerId="ADAL" clId="{895E349F-E8A4-4665-A7D8-59DC0CD87049}" dt="2025-11-30T16:35:50.316" v="1484" actId="47"/>
        <pc:sldMkLst>
          <pc:docMk/>
          <pc:sldMk cId="1955758203" sldId="290"/>
        </pc:sldMkLst>
      </pc:sldChg>
      <pc:sldChg chg="addSp delSp modSp add del mod">
        <pc:chgData name="Jonny Tilford" userId="1700ab20-2b1c-4e6c-8c80-166aa5a5c274" providerId="ADAL" clId="{895E349F-E8A4-4665-A7D8-59DC0CD87049}" dt="2025-11-30T16:35:51.047" v="1487" actId="47"/>
        <pc:sldMkLst>
          <pc:docMk/>
          <pc:sldMk cId="3221536633" sldId="291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30/11/2025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30/11/2025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30/11/2025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30/11/2025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30/11/2025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30/11/2025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30/11/2025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30/11/2025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30/11/2025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30/11/2025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30/11/2025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GB" smtClean="0"/>
              <a:t>30/11/2025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GB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D670015-49C4-96E9-E22A-533E4F0B05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D34E85-657A-84C0-3149-06E3FEB7E2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00539" y="1625236"/>
            <a:ext cx="9790922" cy="3149599"/>
          </a:xfrm>
        </p:spPr>
        <p:txBody>
          <a:bodyPr anchor="ctr">
            <a:norm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What will people think of us??</a:t>
            </a:r>
          </a:p>
        </p:txBody>
      </p:sp>
      <p:pic>
        <p:nvPicPr>
          <p:cNvPr id="1030" name="Picture 6" descr="Thinking Face emoji - Free Download PNG &amp; SVG | Streamline">
            <a:extLst>
              <a:ext uri="{FF2B5EF4-FFF2-40B4-BE49-F238E27FC236}">
                <a16:creationId xmlns:a16="http://schemas.microsoft.com/office/drawing/2014/main" id="{44697D92-3670-C600-F909-710E447FD6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1173" y="4396003"/>
            <a:ext cx="1189653" cy="1189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98046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42A62D2-8884-053E-B93C-2027493325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Should You Open Gifts At A Birthday Party?">
            <a:extLst>
              <a:ext uri="{FF2B5EF4-FFF2-40B4-BE49-F238E27FC236}">
                <a16:creationId xmlns:a16="http://schemas.microsoft.com/office/drawing/2014/main" id="{EAAFCFFA-30AD-7077-1991-9DD12CF688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7363" y="619125"/>
            <a:ext cx="8677275" cy="561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98331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F3B53A0-2EAA-8E4B-FF88-34EC9A72B9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44,300+ Kid Cleaning Room Stock Photos, Pictures &amp; Royalty-Free Images -  iStock | Kid making bed, Kid doing chores, Messy room">
            <a:extLst>
              <a:ext uri="{FF2B5EF4-FFF2-40B4-BE49-F238E27FC236}">
                <a16:creationId xmlns:a16="http://schemas.microsoft.com/office/drawing/2014/main" id="{BF50E5D6-909C-3A5F-349B-AF2F7650F1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2139" y="253093"/>
            <a:ext cx="9527721" cy="6351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50725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0D0AC74-6D25-5BBA-4779-F1FE019111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400+ Child Receiving Award Stock Photos, Pictures &amp; Royalty-Free Images -  iStock">
            <a:extLst>
              <a:ext uri="{FF2B5EF4-FFF2-40B4-BE49-F238E27FC236}">
                <a16:creationId xmlns:a16="http://schemas.microsoft.com/office/drawing/2014/main" id="{6931C524-3F44-6E06-0D69-D216879F1D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4557" y="52484"/>
            <a:ext cx="10129547" cy="6753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00646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4D62942-3548-217E-02A3-93626317FF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ree Photos | Comforting a crying friend">
            <a:extLst>
              <a:ext uri="{FF2B5EF4-FFF2-40B4-BE49-F238E27FC236}">
                <a16:creationId xmlns:a16="http://schemas.microsoft.com/office/drawing/2014/main" id="{D1634AF1-2EFC-5375-8706-880B564D9A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6862" y="694936"/>
            <a:ext cx="8218275" cy="5468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91574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36EE6275AB61F478C4C2B60E06EBB86" ma:contentTypeVersion="20" ma:contentTypeDescription="Create a new document." ma:contentTypeScope="" ma:versionID="c40dd82f81fe3146463941929de04cbd">
  <xsd:schema xmlns:xsd="http://www.w3.org/2001/XMLSchema" xmlns:xs="http://www.w3.org/2001/XMLSchema" xmlns:p="http://schemas.microsoft.com/office/2006/metadata/properties" xmlns:ns2="5e281f0b-1b17-4847-92d4-f5ee8cd9c7a9" xmlns:ns3="d18bd8e2-cffe-4e71-8501-69a9d2aac352" targetNamespace="http://schemas.microsoft.com/office/2006/metadata/properties" ma:root="true" ma:fieldsID="5289488a749b88469f1ff7fea8a0a629" ns2:_="" ns3:_="">
    <xsd:import namespace="5e281f0b-1b17-4847-92d4-f5ee8cd9c7a9"/>
    <xsd:import namespace="d18bd8e2-cffe-4e71-8501-69a9d2aac35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Order0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281f0b-1b17-4847-92d4-f5ee8cd9c7a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475b9330-4fa8-4cd2-b6cb-060738cd839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Order0" ma:index="26" nillable="true" ma:displayName="Order" ma:format="Dropdown" ma:internalName="Order0">
      <xsd:simpleType>
        <xsd:restriction base="dms:Text">
          <xsd:maxLength value="255"/>
        </xsd:restriction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8bd8e2-cffe-4e71-8501-69a9d2aac352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cd695229-2a6d-478f-93eb-95e776de06fd}" ma:internalName="TaxCatchAll" ma:showField="CatchAllData" ma:web="d18bd8e2-cffe-4e71-8501-69a9d2aac35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281f0b-1b17-4847-92d4-f5ee8cd9c7a9">
      <Terms xmlns="http://schemas.microsoft.com/office/infopath/2007/PartnerControls"/>
    </lcf76f155ced4ddcb4097134ff3c332f>
    <TaxCatchAll xmlns="d18bd8e2-cffe-4e71-8501-69a9d2aac352" xsi:nil="true"/>
    <Order0 xmlns="5e281f0b-1b17-4847-92d4-f5ee8cd9c7a9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6A8B165-7671-4F8B-9891-A3392E96D4B5}"/>
</file>

<file path=customXml/itemProps2.xml><?xml version="1.0" encoding="utf-8"?>
<ds:datastoreItem xmlns:ds="http://schemas.openxmlformats.org/officeDocument/2006/customXml" ds:itemID="{4589804E-2457-49C3-B5FF-D1E75D4629C5}">
  <ds:schemaRefs>
    <ds:schemaRef ds:uri="d18bd8e2-cffe-4e71-8501-69a9d2aac352"/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5e281f0b-1b17-4847-92d4-f5ee8cd9c7a9"/>
    <ds:schemaRef ds:uri="http://www.w3.org/XML/1998/namespace"/>
    <ds:schemaRef ds:uri="http://purl.org/dc/dcmitype/"/>
    <ds:schemaRef ds:uri="http://schemas.openxmlformats.org/package/2006/metadata/core-properties"/>
    <ds:schemaRef ds:uri="http://schemas.microsoft.com/office/2006/metadata/properties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EEC1D093-A54F-4D87-88BB-91DFCAC6948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459</TotalTime>
  <Words>7</Words>
  <Application>Microsoft Office PowerPoint</Application>
  <PresentationFormat>Widescreen</PresentationFormat>
  <Paragraphs>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Aptos</vt:lpstr>
      <vt:lpstr>Aptos Display</vt:lpstr>
      <vt:lpstr>Arial</vt:lpstr>
      <vt:lpstr>office theme</vt:lpstr>
      <vt:lpstr>What will people think of us??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Jonny Tilford</cp:lastModifiedBy>
  <cp:revision>1</cp:revision>
  <dcterms:created xsi:type="dcterms:W3CDTF">2025-09-05T20:56:03Z</dcterms:created>
  <dcterms:modified xsi:type="dcterms:W3CDTF">2025-11-30T16:43:19Z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0x010100B36EE6275AB61F478C4C2B60E06EBB86</vt:lpwstr>
  </property>
  <property fmtid="{D5CDD505-2E9C-101B-9397-08002B2CF9AE}" pid="3" name="MediaServiceImageTags">
    <vt:lpwstr/>
  </property>
</Properties>
</file>